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rygada 1918"/>
      <p:regular r:id="rId13"/>
    </p:embeddedFont>
    <p:embeddedFont>
      <p:font typeface="Brygada 1918"/>
      <p:regular r:id="rId14"/>
    </p:embeddedFont>
    <p:embeddedFont>
      <p:font typeface="Brygada 1918"/>
      <p:regular r:id="rId15"/>
    </p:embeddedFont>
    <p:embeddedFont>
      <p:font typeface="Brygada 1918"/>
      <p:regular r:id="rId16"/>
    </p:embeddedFont>
    <p:embeddedFont>
      <p:font typeface="Montserrat Medium"/>
      <p:regular r:id="rId17"/>
    </p:embeddedFont>
    <p:embeddedFont>
      <p:font typeface="Montserrat Medium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083838"/>
            <a:ext cx="648081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Trade Finance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118491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robust full-stack application streamlining trade finance document management with enterprise-grade security and role-based access control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78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7" y="2924651"/>
            <a:ext cx="5432346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Platform Features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7937" y="3805476"/>
            <a:ext cx="6586180" cy="1797844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820103" y="3987641"/>
            <a:ext cx="546735" cy="546735"/>
          </a:xfrm>
          <a:prstGeom prst="roundRect">
            <a:avLst>
              <a:gd name="adj" fmla="val 16723066"/>
            </a:avLst>
          </a:prstGeom>
          <a:solidFill>
            <a:srgbClr val="FFB39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478" y="4137898"/>
            <a:ext cx="245983" cy="245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0103" y="4716542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JWT Authentication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20103" y="5129570"/>
            <a:ext cx="62218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Secure login, registration, and token-based session management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6283" y="3805476"/>
            <a:ext cx="6586180" cy="1797844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0" name="Shape 6"/>
          <p:cNvSpPr/>
          <p:nvPr/>
        </p:nvSpPr>
        <p:spPr>
          <a:xfrm>
            <a:off x="7588448" y="3987641"/>
            <a:ext cx="546735" cy="546735"/>
          </a:xfrm>
          <a:prstGeom prst="roundRect">
            <a:avLst>
              <a:gd name="adj" fmla="val 16723066"/>
            </a:avLst>
          </a:prstGeom>
          <a:solidFill>
            <a:srgbClr val="FFB39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8824" y="4137898"/>
            <a:ext cx="245983" cy="2459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8448" y="4716542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Role-Based Access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7588448" y="5129570"/>
            <a:ext cx="62218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Bank, Corporate, Auditor, and Admin permission levels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37937" y="5785485"/>
            <a:ext cx="6586180" cy="1797844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5" name="Shape 10"/>
          <p:cNvSpPr/>
          <p:nvPr/>
        </p:nvSpPr>
        <p:spPr>
          <a:xfrm>
            <a:off x="820103" y="5967651"/>
            <a:ext cx="546735" cy="546735"/>
          </a:xfrm>
          <a:prstGeom prst="roundRect">
            <a:avLst>
              <a:gd name="adj" fmla="val 16723066"/>
            </a:avLst>
          </a:prstGeom>
          <a:solidFill>
            <a:srgbClr val="FFB39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478" y="6117908"/>
            <a:ext cx="245983" cy="24598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0103" y="6696551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 Hub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820103" y="7109579"/>
            <a:ext cx="62218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Upload and manage six critical trade finance document types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6283" y="5785485"/>
            <a:ext cx="6586180" cy="1797844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20" name="Shape 14"/>
          <p:cNvSpPr/>
          <p:nvPr/>
        </p:nvSpPr>
        <p:spPr>
          <a:xfrm>
            <a:off x="7588448" y="5967651"/>
            <a:ext cx="546735" cy="546735"/>
          </a:xfrm>
          <a:prstGeom prst="roundRect">
            <a:avLst>
              <a:gd name="adj" fmla="val 16723066"/>
            </a:avLst>
          </a:prstGeom>
          <a:solidFill>
            <a:srgbClr val="FFB39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8824" y="6117908"/>
            <a:ext cx="245983" cy="24598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8448" y="6696551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Security First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7588448" y="7109579"/>
            <a:ext cx="62218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bcrypt password hashing with access and refresh tokens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88463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2133362"/>
            <a:ext cx="3561636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Backend Architecture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5660" y="3203734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FastAPI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High-performance async framework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660" y="3963472"/>
            <a:ext cx="356163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PostgreSQL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Relational database with SQLAlchemy ORM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660" y="5065633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JWT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Token authentication via python-jose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5660" y="5825371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bcrypt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Industry-standard password encryption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5660" y="6585109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Pydantic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Data validation and serialization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7124" y="2133362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Frontend Stack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27124" y="2775585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React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Component-based UI framework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7124" y="3535323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Vite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Lightning-fast build tool and dev server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7124" y="4295061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Tailwind CSS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Utility-first styling framework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7124" y="5054798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Axios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Promise-based HTTP client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7124" y="5814536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ESLint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Code quality and consistency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70322"/>
            <a:ext cx="763547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 Types Supported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260" y="1812012"/>
            <a:ext cx="535186" cy="53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261473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Letter of Credit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260" y="3099911"/>
            <a:ext cx="64321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Bank guarantees for international trade transactions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07" y="1812012"/>
            <a:ext cx="535186" cy="535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907" y="261473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Commercial Invoice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8907" y="3099911"/>
            <a:ext cx="64322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Detailed billing documents for goods and services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0" y="3870484"/>
            <a:ext cx="535186" cy="5351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260" y="467320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Bill of Lading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260" y="5158383"/>
            <a:ext cx="64321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Transport receipts and shipment evidence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907" y="3870484"/>
            <a:ext cx="535186" cy="535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907" y="467320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Purchase Order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48907" y="5158383"/>
            <a:ext cx="64322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Buyer commitments for product procurement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260" y="5928955"/>
            <a:ext cx="535186" cy="5351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9260" y="673167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Certificate of Origin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9260" y="7216854"/>
            <a:ext cx="64321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 source verification for customs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8907" y="5928955"/>
            <a:ext cx="535186" cy="53518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8907" y="6731675"/>
            <a:ext cx="293274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Insurance Certificate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448907" y="7216854"/>
            <a:ext cx="64322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Cargo coverage and risk protection documents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566618"/>
            <a:ext cx="5146953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API Architecture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75442" y="1499354"/>
            <a:ext cx="7793117" cy="2072402"/>
          </a:xfrm>
          <a:prstGeom prst="roundRect">
            <a:avLst>
              <a:gd name="adj" fmla="val 139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8302" y="1522214"/>
            <a:ext cx="772001" cy="2026682"/>
          </a:xfrm>
          <a:prstGeom prst="roundRect">
            <a:avLst>
              <a:gd name="adj" fmla="val 197"/>
            </a:avLst>
          </a:prstGeom>
          <a:solidFill>
            <a:srgbClr val="4D152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522" y="2390775"/>
            <a:ext cx="289441" cy="2894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3303" y="1715214"/>
            <a:ext cx="322980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Authentication Endpoints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663303" y="2152531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/auth/register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New user registration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663303" y="2592229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/auth/login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User authentication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663303" y="3031927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/auth/refresh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Token renewal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75442" y="3764756"/>
            <a:ext cx="7793117" cy="2072402"/>
          </a:xfrm>
          <a:prstGeom prst="roundRect">
            <a:avLst>
              <a:gd name="adj" fmla="val 139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98302" y="3787616"/>
            <a:ext cx="772001" cy="2026682"/>
          </a:xfrm>
          <a:prstGeom prst="roundRect">
            <a:avLst>
              <a:gd name="adj" fmla="val 197"/>
            </a:avLst>
          </a:prstGeom>
          <a:solidFill>
            <a:srgbClr val="4D152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522" y="4656177"/>
            <a:ext cx="289441" cy="2894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63303" y="3980617"/>
            <a:ext cx="274843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Document Operations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663303" y="4417933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/documents/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Retrieve all documents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1663303" y="4857631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/documents/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Upload new document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663303" y="5297329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/documents/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Fetch specific document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75442" y="6030158"/>
            <a:ext cx="7793117" cy="1632704"/>
          </a:xfrm>
          <a:prstGeom prst="roundRect">
            <a:avLst>
              <a:gd name="adj" fmla="val 1773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98302" y="6053018"/>
            <a:ext cx="772001" cy="1586984"/>
          </a:xfrm>
          <a:prstGeom prst="roundRect">
            <a:avLst>
              <a:gd name="adj" fmla="val 197"/>
            </a:avLst>
          </a:prstGeom>
          <a:solidFill>
            <a:srgbClr val="4D152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522" y="6701790"/>
            <a:ext cx="289441" cy="28944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63303" y="6246019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User Management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1663303" y="6683335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/users/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List all users (Admin only)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1663303" y="7123033"/>
            <a:ext cx="6589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/users/me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User details 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533" y="901779"/>
            <a:ext cx="4941332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Getting Started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3795" y="2075140"/>
            <a:ext cx="185261" cy="833795"/>
          </a:xfrm>
          <a:prstGeom prst="roundRect">
            <a:avLst>
              <a:gd name="adj" fmla="val 15003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33" y="1953578"/>
            <a:ext cx="555903" cy="555903"/>
          </a:xfrm>
          <a:prstGeom prst="roundRect">
            <a:avLst>
              <a:gd name="adj" fmla="val 82245"/>
            </a:avLst>
          </a:prstGeom>
          <a:solidFill>
            <a:srgbClr val="4D152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79" y="2092643"/>
            <a:ext cx="277892" cy="2778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9698" y="1982510"/>
            <a:ext cx="247066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Clone &amp; Install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389698" y="2402324"/>
            <a:ext cx="710576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Set up virtual environment, install dependencies via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111687" y="3372207"/>
            <a:ext cx="185261" cy="833795"/>
          </a:xfrm>
          <a:prstGeom prst="roundRect">
            <a:avLst>
              <a:gd name="adj" fmla="val 15003"/>
            </a:avLst>
          </a:prstGeom>
          <a:solidFill>
            <a:srgbClr val="4D1529"/>
          </a:solidFill>
          <a:ln/>
        </p:spPr>
      </p:sp>
      <p:sp>
        <p:nvSpPr>
          <p:cNvPr id="10" name="Shape 6"/>
          <p:cNvSpPr/>
          <p:nvPr/>
        </p:nvSpPr>
        <p:spPr>
          <a:xfrm>
            <a:off x="926425" y="3250644"/>
            <a:ext cx="555903" cy="555903"/>
          </a:xfrm>
          <a:prstGeom prst="roundRect">
            <a:avLst>
              <a:gd name="adj" fmla="val 82245"/>
            </a:avLst>
          </a:prstGeom>
          <a:solidFill>
            <a:srgbClr val="4D152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71" y="3389709"/>
            <a:ext cx="277892" cy="27789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67589" y="3279577"/>
            <a:ext cx="28104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Configure Environment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667589" y="3699391"/>
            <a:ext cx="682787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files with database URL, secret keys, and API endpoints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1389698" y="4669274"/>
            <a:ext cx="185261" cy="833795"/>
          </a:xfrm>
          <a:prstGeom prst="roundRect">
            <a:avLst>
              <a:gd name="adj" fmla="val 15003"/>
            </a:avLst>
          </a:prstGeom>
          <a:solidFill>
            <a:srgbClr val="4D1529"/>
          </a:solidFill>
          <a:ln/>
        </p:spPr>
      </p:sp>
      <p:sp>
        <p:nvSpPr>
          <p:cNvPr id="15" name="Shape 10"/>
          <p:cNvSpPr/>
          <p:nvPr/>
        </p:nvSpPr>
        <p:spPr>
          <a:xfrm>
            <a:off x="1204436" y="4547711"/>
            <a:ext cx="555903" cy="555903"/>
          </a:xfrm>
          <a:prstGeom prst="roundRect">
            <a:avLst>
              <a:gd name="adj" fmla="val 82245"/>
            </a:avLst>
          </a:prstGeom>
          <a:solidFill>
            <a:srgbClr val="4D152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3382" y="4686776"/>
            <a:ext cx="277892" cy="27789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45600" y="4576643"/>
            <a:ext cx="247066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Database Setup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1945600" y="4996458"/>
            <a:ext cx="654986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Run PostgreSQL migrations and initialize schema with Alembic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667589" y="5966341"/>
            <a:ext cx="185261" cy="833795"/>
          </a:xfrm>
          <a:prstGeom prst="roundRect">
            <a:avLst>
              <a:gd name="adj" fmla="val 15003"/>
            </a:avLst>
          </a:prstGeom>
          <a:solidFill>
            <a:srgbClr val="4D1529"/>
          </a:solidFill>
          <a:ln/>
        </p:spPr>
      </p:sp>
      <p:sp>
        <p:nvSpPr>
          <p:cNvPr id="20" name="Shape 14"/>
          <p:cNvSpPr/>
          <p:nvPr/>
        </p:nvSpPr>
        <p:spPr>
          <a:xfrm>
            <a:off x="1482328" y="5844778"/>
            <a:ext cx="555903" cy="555903"/>
          </a:xfrm>
          <a:prstGeom prst="roundRect">
            <a:avLst>
              <a:gd name="adj" fmla="val 82245"/>
            </a:avLst>
          </a:prstGeom>
          <a:solidFill>
            <a:srgbClr val="4D1529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1274" y="5983843"/>
            <a:ext cx="277892" cy="27789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223492" y="5873710"/>
            <a:ext cx="247066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Launch Services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2223492" y="6293525"/>
            <a:ext cx="627197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Start FastAPI backend on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:8000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and React frontend on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:5173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648533" y="7008614"/>
            <a:ext cx="784693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Ready to build?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Push to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groupA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branch and create pull requests for review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2025-12-12T08:07:57Z</dcterms:created>
  <dcterms:modified xsi:type="dcterms:W3CDTF">2025-12-12T08:07:57Z</dcterms:modified>
</cp:coreProperties>
</file>